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2" autoAdjust="0"/>
    <p:restoredTop sz="94660"/>
  </p:normalViewPr>
  <p:slideViewPr>
    <p:cSldViewPr snapToGrid="0">
      <p:cViewPr varScale="1">
        <p:scale>
          <a:sx n="81" d="100"/>
          <a:sy n="81" d="100"/>
        </p:scale>
        <p:origin x="74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A41276-E327-40C9-9D81-31C5A2F48AC6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5" csCatId="colorful" phldr="1"/>
      <dgm:spPr/>
      <dgm:t>
        <a:bodyPr/>
        <a:lstStyle/>
        <a:p>
          <a:endParaRPr lang="en-US"/>
        </a:p>
      </dgm:t>
    </dgm:pt>
    <dgm:pt modelId="{8DFDDDC5-A2AD-4F25-8711-8191A1F2457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Small geographic range </a:t>
          </a:r>
        </a:p>
      </dgm:t>
    </dgm:pt>
    <dgm:pt modelId="{BBF82653-6AE9-4717-A5DF-DA61B0A2D59F}" type="parTrans" cxnId="{F57850E8-FF65-49E9-AA87-D9DDE6867A94}">
      <dgm:prSet/>
      <dgm:spPr/>
      <dgm:t>
        <a:bodyPr/>
        <a:lstStyle/>
        <a:p>
          <a:endParaRPr lang="en-US"/>
        </a:p>
      </dgm:t>
    </dgm:pt>
    <dgm:pt modelId="{03F4A6E1-D1F8-447B-B033-82FD2A2F20DC}" type="sibTrans" cxnId="{F57850E8-FF65-49E9-AA87-D9DDE6867A9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3C0A967-C09A-497F-994B-3CA81B66839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Wildfire </a:t>
          </a:r>
        </a:p>
      </dgm:t>
    </dgm:pt>
    <dgm:pt modelId="{1AD6953A-99D9-4868-A7AD-F5478E29F758}" type="parTrans" cxnId="{47C33E7C-21A7-4970-B4F1-CE196C2F1436}">
      <dgm:prSet/>
      <dgm:spPr/>
      <dgm:t>
        <a:bodyPr/>
        <a:lstStyle/>
        <a:p>
          <a:endParaRPr lang="en-US"/>
        </a:p>
      </dgm:t>
    </dgm:pt>
    <dgm:pt modelId="{6122B252-4A75-4997-95F9-34C238258978}" type="sibTrans" cxnId="{47C33E7C-21A7-4970-B4F1-CE196C2F143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9A59E12-D0D0-4332-BBCA-ADA039B6ECA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Natural Disaster</a:t>
          </a:r>
        </a:p>
      </dgm:t>
    </dgm:pt>
    <dgm:pt modelId="{3A826C69-CA31-48EC-A8DC-AFB67A4519EF}" type="parTrans" cxnId="{3DFDE9AF-1BCF-4FF6-8B8B-1F0182F8A01E}">
      <dgm:prSet/>
      <dgm:spPr/>
      <dgm:t>
        <a:bodyPr/>
        <a:lstStyle/>
        <a:p>
          <a:endParaRPr lang="en-US"/>
        </a:p>
      </dgm:t>
    </dgm:pt>
    <dgm:pt modelId="{41004698-7F9F-4AB7-9828-5D00F2FD1F10}" type="sibTrans" cxnId="{3DFDE9AF-1BCF-4FF6-8B8B-1F0182F8A01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46D2D76-0676-4A85-8A82-7AF72EEE81A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Development</a:t>
          </a:r>
        </a:p>
      </dgm:t>
    </dgm:pt>
    <dgm:pt modelId="{70308A3D-080D-4442-9260-D9F526E23196}" type="parTrans" cxnId="{CDA3695C-AD7D-42B8-BE90-B3EAF828B91D}">
      <dgm:prSet/>
      <dgm:spPr/>
      <dgm:t>
        <a:bodyPr/>
        <a:lstStyle/>
        <a:p>
          <a:endParaRPr lang="en-US"/>
        </a:p>
      </dgm:t>
    </dgm:pt>
    <dgm:pt modelId="{E77AB1B4-827B-40FC-B431-9C5E0EA2B050}" type="sibTrans" cxnId="{CDA3695C-AD7D-42B8-BE90-B3EAF828B91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578D57C-7C7D-45BF-9346-C96AB897BAE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Visitation</a:t>
          </a:r>
        </a:p>
      </dgm:t>
    </dgm:pt>
    <dgm:pt modelId="{0B057867-27EE-4557-88EF-8C4104747BCB}" type="parTrans" cxnId="{97CED7FF-2CB9-4EE6-84ED-020D181DED45}">
      <dgm:prSet/>
      <dgm:spPr/>
      <dgm:t>
        <a:bodyPr/>
        <a:lstStyle/>
        <a:p>
          <a:endParaRPr lang="en-US"/>
        </a:p>
      </dgm:t>
    </dgm:pt>
    <dgm:pt modelId="{04BA5CFB-1F9F-450C-8686-31DB8B6A3461}" type="sibTrans" cxnId="{97CED7FF-2CB9-4EE6-84ED-020D181DED45}">
      <dgm:prSet/>
      <dgm:spPr/>
      <dgm:t>
        <a:bodyPr/>
        <a:lstStyle/>
        <a:p>
          <a:endParaRPr lang="en-US"/>
        </a:p>
      </dgm:t>
    </dgm:pt>
    <dgm:pt modelId="{E0A01A0F-754A-46B4-B6FA-46CEFFFA0397}" type="pres">
      <dgm:prSet presAssocID="{2BA41276-E327-40C9-9D81-31C5A2F48AC6}" presName="root" presStyleCnt="0">
        <dgm:presLayoutVars>
          <dgm:dir/>
          <dgm:resizeHandles val="exact"/>
        </dgm:presLayoutVars>
      </dgm:prSet>
      <dgm:spPr/>
    </dgm:pt>
    <dgm:pt modelId="{4663ABDE-F560-48B2-9923-37EFA60720E6}" type="pres">
      <dgm:prSet presAssocID="{2BA41276-E327-40C9-9D81-31C5A2F48AC6}" presName="container" presStyleCnt="0">
        <dgm:presLayoutVars>
          <dgm:dir/>
          <dgm:resizeHandles val="exact"/>
        </dgm:presLayoutVars>
      </dgm:prSet>
      <dgm:spPr/>
    </dgm:pt>
    <dgm:pt modelId="{B4345B75-24FF-408A-9D0A-7DB44101152B}" type="pres">
      <dgm:prSet presAssocID="{8DFDDDC5-A2AD-4F25-8711-8191A1F24575}" presName="compNode" presStyleCnt="0"/>
      <dgm:spPr/>
    </dgm:pt>
    <dgm:pt modelId="{FD4457F3-9786-4421-AAC8-72D89340B10F}" type="pres">
      <dgm:prSet presAssocID="{8DFDDDC5-A2AD-4F25-8711-8191A1F24575}" presName="iconBgRect" presStyleLbl="bgShp" presStyleIdx="0" presStyleCnt="5"/>
      <dgm:spPr/>
    </dgm:pt>
    <dgm:pt modelId="{84B71F1F-D7E5-436B-B1A0-42ED55C2E09F}" type="pres">
      <dgm:prSet presAssocID="{8DFDDDC5-A2AD-4F25-8711-8191A1F2457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6D757EB2-3DBE-4DD9-B7B9-60F875A573D3}" type="pres">
      <dgm:prSet presAssocID="{8DFDDDC5-A2AD-4F25-8711-8191A1F24575}" presName="spaceRect" presStyleCnt="0"/>
      <dgm:spPr/>
    </dgm:pt>
    <dgm:pt modelId="{129822C5-E8DC-4561-97AC-DF758CC6AB09}" type="pres">
      <dgm:prSet presAssocID="{8DFDDDC5-A2AD-4F25-8711-8191A1F24575}" presName="textRect" presStyleLbl="revTx" presStyleIdx="0" presStyleCnt="5">
        <dgm:presLayoutVars>
          <dgm:chMax val="1"/>
          <dgm:chPref val="1"/>
        </dgm:presLayoutVars>
      </dgm:prSet>
      <dgm:spPr/>
    </dgm:pt>
    <dgm:pt modelId="{C4F87C57-655A-41BB-9E1C-CF453570BD52}" type="pres">
      <dgm:prSet presAssocID="{03F4A6E1-D1F8-447B-B033-82FD2A2F20DC}" presName="sibTrans" presStyleLbl="sibTrans2D1" presStyleIdx="0" presStyleCnt="0"/>
      <dgm:spPr/>
    </dgm:pt>
    <dgm:pt modelId="{326AA7AD-EDEB-42CC-8E9A-C3F05E41F002}" type="pres">
      <dgm:prSet presAssocID="{63C0A967-C09A-497F-994B-3CA81B668392}" presName="compNode" presStyleCnt="0"/>
      <dgm:spPr/>
    </dgm:pt>
    <dgm:pt modelId="{B724B65E-7E4E-4681-97A8-3DDAE0277761}" type="pres">
      <dgm:prSet presAssocID="{63C0A967-C09A-497F-994B-3CA81B668392}" presName="iconBgRect" presStyleLbl="bgShp" presStyleIdx="1" presStyleCnt="5"/>
      <dgm:spPr/>
    </dgm:pt>
    <dgm:pt modelId="{C138BE9D-7310-43F1-9D78-CAEEC95CAB51}" type="pres">
      <dgm:prSet presAssocID="{63C0A967-C09A-497F-994B-3CA81B66839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 with solid fill"/>
        </a:ext>
      </dgm:extLst>
    </dgm:pt>
    <dgm:pt modelId="{1DF1E33F-A932-4C21-BF2D-EE65590E2DB5}" type="pres">
      <dgm:prSet presAssocID="{63C0A967-C09A-497F-994B-3CA81B668392}" presName="spaceRect" presStyleCnt="0"/>
      <dgm:spPr/>
    </dgm:pt>
    <dgm:pt modelId="{44ADDC61-AFA5-4B2C-8973-D257121C052F}" type="pres">
      <dgm:prSet presAssocID="{63C0A967-C09A-497F-994B-3CA81B668392}" presName="textRect" presStyleLbl="revTx" presStyleIdx="1" presStyleCnt="5">
        <dgm:presLayoutVars>
          <dgm:chMax val="1"/>
          <dgm:chPref val="1"/>
        </dgm:presLayoutVars>
      </dgm:prSet>
      <dgm:spPr/>
    </dgm:pt>
    <dgm:pt modelId="{1A5BA26F-5F7A-4D79-A7C6-C6BBB9DFCBA0}" type="pres">
      <dgm:prSet presAssocID="{6122B252-4A75-4997-95F9-34C238258978}" presName="sibTrans" presStyleLbl="sibTrans2D1" presStyleIdx="0" presStyleCnt="0"/>
      <dgm:spPr/>
    </dgm:pt>
    <dgm:pt modelId="{3E976FEB-1D79-4ADA-A1A2-9F3DB06E947D}" type="pres">
      <dgm:prSet presAssocID="{09A59E12-D0D0-4332-BBCA-ADA039B6ECAF}" presName="compNode" presStyleCnt="0"/>
      <dgm:spPr/>
    </dgm:pt>
    <dgm:pt modelId="{E4AE8A26-9508-4B65-B5EB-CAC109F7486E}" type="pres">
      <dgm:prSet presAssocID="{09A59E12-D0D0-4332-BBCA-ADA039B6ECAF}" presName="iconBgRect" presStyleLbl="bgShp" presStyleIdx="2" presStyleCnt="5"/>
      <dgm:spPr/>
    </dgm:pt>
    <dgm:pt modelId="{7F52E466-9266-4BBC-8AF7-0F19140C1D2B}" type="pres">
      <dgm:prSet presAssocID="{09A59E12-D0D0-4332-BBCA-ADA039B6ECA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ning"/>
        </a:ext>
      </dgm:extLst>
    </dgm:pt>
    <dgm:pt modelId="{EC74F2A9-6CA8-4C2F-8B04-9AD7C2729377}" type="pres">
      <dgm:prSet presAssocID="{09A59E12-D0D0-4332-BBCA-ADA039B6ECAF}" presName="spaceRect" presStyleCnt="0"/>
      <dgm:spPr/>
    </dgm:pt>
    <dgm:pt modelId="{485B64EE-54D4-45B6-B4FD-D2ABB6F350F7}" type="pres">
      <dgm:prSet presAssocID="{09A59E12-D0D0-4332-BBCA-ADA039B6ECAF}" presName="textRect" presStyleLbl="revTx" presStyleIdx="2" presStyleCnt="5">
        <dgm:presLayoutVars>
          <dgm:chMax val="1"/>
          <dgm:chPref val="1"/>
        </dgm:presLayoutVars>
      </dgm:prSet>
      <dgm:spPr/>
    </dgm:pt>
    <dgm:pt modelId="{910EAF98-E053-489C-BF90-6BE1D3B8150A}" type="pres">
      <dgm:prSet presAssocID="{41004698-7F9F-4AB7-9828-5D00F2FD1F10}" presName="sibTrans" presStyleLbl="sibTrans2D1" presStyleIdx="0" presStyleCnt="0"/>
      <dgm:spPr/>
    </dgm:pt>
    <dgm:pt modelId="{7C6C1AAD-A73C-430C-83A7-AEE5043A4893}" type="pres">
      <dgm:prSet presAssocID="{446D2D76-0676-4A85-8A82-7AF72EEE81A7}" presName="compNode" presStyleCnt="0"/>
      <dgm:spPr/>
    </dgm:pt>
    <dgm:pt modelId="{ED1B972A-BEF1-48CB-8CD9-DD1E796A7B62}" type="pres">
      <dgm:prSet presAssocID="{446D2D76-0676-4A85-8A82-7AF72EEE81A7}" presName="iconBgRect" presStyleLbl="bgShp" presStyleIdx="3" presStyleCnt="5"/>
      <dgm:spPr/>
    </dgm:pt>
    <dgm:pt modelId="{DBDA3629-3488-41C7-AFF8-B9484B20A3E4}" type="pres">
      <dgm:prSet presAssocID="{446D2D76-0676-4A85-8A82-7AF72EEE81A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chitecture with solid fill"/>
        </a:ext>
      </dgm:extLst>
    </dgm:pt>
    <dgm:pt modelId="{8EE47465-8596-4308-80F3-AAC5DB505457}" type="pres">
      <dgm:prSet presAssocID="{446D2D76-0676-4A85-8A82-7AF72EEE81A7}" presName="spaceRect" presStyleCnt="0"/>
      <dgm:spPr/>
    </dgm:pt>
    <dgm:pt modelId="{D4364A18-1791-484F-8704-E141E25A5420}" type="pres">
      <dgm:prSet presAssocID="{446D2D76-0676-4A85-8A82-7AF72EEE81A7}" presName="textRect" presStyleLbl="revTx" presStyleIdx="3" presStyleCnt="5">
        <dgm:presLayoutVars>
          <dgm:chMax val="1"/>
          <dgm:chPref val="1"/>
        </dgm:presLayoutVars>
      </dgm:prSet>
      <dgm:spPr/>
    </dgm:pt>
    <dgm:pt modelId="{DC258EBA-6A64-4CEB-A34C-36D0301D6C07}" type="pres">
      <dgm:prSet presAssocID="{E77AB1B4-827B-40FC-B431-9C5E0EA2B050}" presName="sibTrans" presStyleLbl="sibTrans2D1" presStyleIdx="0" presStyleCnt="0"/>
      <dgm:spPr/>
    </dgm:pt>
    <dgm:pt modelId="{28570819-C4D7-49D0-BD81-C1C15A1A0A8A}" type="pres">
      <dgm:prSet presAssocID="{B578D57C-7C7D-45BF-9346-C96AB897BAE8}" presName="compNode" presStyleCnt="0"/>
      <dgm:spPr/>
    </dgm:pt>
    <dgm:pt modelId="{8B04DD02-64C7-45F9-AEFD-46E28DC516E2}" type="pres">
      <dgm:prSet presAssocID="{B578D57C-7C7D-45BF-9346-C96AB897BAE8}" presName="iconBgRect" presStyleLbl="bgShp" presStyleIdx="4" presStyleCnt="5"/>
      <dgm:spPr/>
    </dgm:pt>
    <dgm:pt modelId="{2DC4E297-A989-4C8D-937B-7D26C9A78DB4}" type="pres">
      <dgm:prSet presAssocID="{B578D57C-7C7D-45BF-9346-C96AB897BAE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9DEA85E2-0D64-4438-BC86-0ABCFAC6D010}" type="pres">
      <dgm:prSet presAssocID="{B578D57C-7C7D-45BF-9346-C96AB897BAE8}" presName="spaceRect" presStyleCnt="0"/>
      <dgm:spPr/>
    </dgm:pt>
    <dgm:pt modelId="{76D486BB-851C-4991-A8FE-130AECDBA155}" type="pres">
      <dgm:prSet presAssocID="{B578D57C-7C7D-45BF-9346-C96AB897BAE8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80EB6809-F15E-49D7-A2AE-FB9828235FE6}" type="presOf" srcId="{09A59E12-D0D0-4332-BBCA-ADA039B6ECAF}" destId="{485B64EE-54D4-45B6-B4FD-D2ABB6F350F7}" srcOrd="0" destOrd="0" presId="urn:microsoft.com/office/officeart/2018/2/layout/IconCircleList"/>
    <dgm:cxn modelId="{D93A841F-BBAD-4D46-90D2-AD42A0514700}" type="presOf" srcId="{6122B252-4A75-4997-95F9-34C238258978}" destId="{1A5BA26F-5F7A-4D79-A7C6-C6BBB9DFCBA0}" srcOrd="0" destOrd="0" presId="urn:microsoft.com/office/officeart/2018/2/layout/IconCircleList"/>
    <dgm:cxn modelId="{CDA3695C-AD7D-42B8-BE90-B3EAF828B91D}" srcId="{2BA41276-E327-40C9-9D81-31C5A2F48AC6}" destId="{446D2D76-0676-4A85-8A82-7AF72EEE81A7}" srcOrd="3" destOrd="0" parTransId="{70308A3D-080D-4442-9260-D9F526E23196}" sibTransId="{E77AB1B4-827B-40FC-B431-9C5E0EA2B050}"/>
    <dgm:cxn modelId="{EA213B62-5E32-40E8-937F-BE0360FBB315}" type="presOf" srcId="{446D2D76-0676-4A85-8A82-7AF72EEE81A7}" destId="{D4364A18-1791-484F-8704-E141E25A5420}" srcOrd="0" destOrd="0" presId="urn:microsoft.com/office/officeart/2018/2/layout/IconCircleList"/>
    <dgm:cxn modelId="{92CA1B69-46FC-4216-A319-09C0EC0B1EDE}" type="presOf" srcId="{E77AB1B4-827B-40FC-B431-9C5E0EA2B050}" destId="{DC258EBA-6A64-4CEB-A34C-36D0301D6C07}" srcOrd="0" destOrd="0" presId="urn:microsoft.com/office/officeart/2018/2/layout/IconCircleList"/>
    <dgm:cxn modelId="{47C33E7C-21A7-4970-B4F1-CE196C2F1436}" srcId="{2BA41276-E327-40C9-9D81-31C5A2F48AC6}" destId="{63C0A967-C09A-497F-994B-3CA81B668392}" srcOrd="1" destOrd="0" parTransId="{1AD6953A-99D9-4868-A7AD-F5478E29F758}" sibTransId="{6122B252-4A75-4997-95F9-34C238258978}"/>
    <dgm:cxn modelId="{D5781A7D-C44C-4024-B166-01EEBF97FBFC}" type="presOf" srcId="{41004698-7F9F-4AB7-9828-5D00F2FD1F10}" destId="{910EAF98-E053-489C-BF90-6BE1D3B8150A}" srcOrd="0" destOrd="0" presId="urn:microsoft.com/office/officeart/2018/2/layout/IconCircleList"/>
    <dgm:cxn modelId="{ABB74F93-A507-4AE2-ADEC-E6A0A7AF0303}" type="presOf" srcId="{8DFDDDC5-A2AD-4F25-8711-8191A1F24575}" destId="{129822C5-E8DC-4561-97AC-DF758CC6AB09}" srcOrd="0" destOrd="0" presId="urn:microsoft.com/office/officeart/2018/2/layout/IconCircleList"/>
    <dgm:cxn modelId="{F6B6ADA6-F11B-4545-A8F7-ADE9744B63C6}" type="presOf" srcId="{2BA41276-E327-40C9-9D81-31C5A2F48AC6}" destId="{E0A01A0F-754A-46B4-B6FA-46CEFFFA0397}" srcOrd="0" destOrd="0" presId="urn:microsoft.com/office/officeart/2018/2/layout/IconCircleList"/>
    <dgm:cxn modelId="{3DFDE9AF-1BCF-4FF6-8B8B-1F0182F8A01E}" srcId="{2BA41276-E327-40C9-9D81-31C5A2F48AC6}" destId="{09A59E12-D0D0-4332-BBCA-ADA039B6ECAF}" srcOrd="2" destOrd="0" parTransId="{3A826C69-CA31-48EC-A8DC-AFB67A4519EF}" sibTransId="{41004698-7F9F-4AB7-9828-5D00F2FD1F10}"/>
    <dgm:cxn modelId="{61674CBE-1973-429E-A0F7-AF03678B374D}" type="presOf" srcId="{03F4A6E1-D1F8-447B-B033-82FD2A2F20DC}" destId="{C4F87C57-655A-41BB-9E1C-CF453570BD52}" srcOrd="0" destOrd="0" presId="urn:microsoft.com/office/officeart/2018/2/layout/IconCircleList"/>
    <dgm:cxn modelId="{7E5EDAC9-723A-440E-8238-8BD0075C754C}" type="presOf" srcId="{63C0A967-C09A-497F-994B-3CA81B668392}" destId="{44ADDC61-AFA5-4B2C-8973-D257121C052F}" srcOrd="0" destOrd="0" presId="urn:microsoft.com/office/officeart/2018/2/layout/IconCircleList"/>
    <dgm:cxn modelId="{BB497EDC-F5DA-428B-B326-F8E8936A4FD7}" type="presOf" srcId="{B578D57C-7C7D-45BF-9346-C96AB897BAE8}" destId="{76D486BB-851C-4991-A8FE-130AECDBA155}" srcOrd="0" destOrd="0" presId="urn:microsoft.com/office/officeart/2018/2/layout/IconCircleList"/>
    <dgm:cxn modelId="{F57850E8-FF65-49E9-AA87-D9DDE6867A94}" srcId="{2BA41276-E327-40C9-9D81-31C5A2F48AC6}" destId="{8DFDDDC5-A2AD-4F25-8711-8191A1F24575}" srcOrd="0" destOrd="0" parTransId="{BBF82653-6AE9-4717-A5DF-DA61B0A2D59F}" sibTransId="{03F4A6E1-D1F8-447B-B033-82FD2A2F20DC}"/>
    <dgm:cxn modelId="{97CED7FF-2CB9-4EE6-84ED-020D181DED45}" srcId="{2BA41276-E327-40C9-9D81-31C5A2F48AC6}" destId="{B578D57C-7C7D-45BF-9346-C96AB897BAE8}" srcOrd="4" destOrd="0" parTransId="{0B057867-27EE-4557-88EF-8C4104747BCB}" sibTransId="{04BA5CFB-1F9F-450C-8686-31DB8B6A3461}"/>
    <dgm:cxn modelId="{5190671E-EBFB-4748-98C5-3F473D40B20C}" type="presParOf" srcId="{E0A01A0F-754A-46B4-B6FA-46CEFFFA0397}" destId="{4663ABDE-F560-48B2-9923-37EFA60720E6}" srcOrd="0" destOrd="0" presId="urn:microsoft.com/office/officeart/2018/2/layout/IconCircleList"/>
    <dgm:cxn modelId="{14CC9F3F-7C3F-4815-86E4-AE8715F87347}" type="presParOf" srcId="{4663ABDE-F560-48B2-9923-37EFA60720E6}" destId="{B4345B75-24FF-408A-9D0A-7DB44101152B}" srcOrd="0" destOrd="0" presId="urn:microsoft.com/office/officeart/2018/2/layout/IconCircleList"/>
    <dgm:cxn modelId="{C5B4C95F-FE30-4FAC-84C3-9C1A42CF5B98}" type="presParOf" srcId="{B4345B75-24FF-408A-9D0A-7DB44101152B}" destId="{FD4457F3-9786-4421-AAC8-72D89340B10F}" srcOrd="0" destOrd="0" presId="urn:microsoft.com/office/officeart/2018/2/layout/IconCircleList"/>
    <dgm:cxn modelId="{C1DB2827-ADCA-4529-9534-605B7519266B}" type="presParOf" srcId="{B4345B75-24FF-408A-9D0A-7DB44101152B}" destId="{84B71F1F-D7E5-436B-B1A0-42ED55C2E09F}" srcOrd="1" destOrd="0" presId="urn:microsoft.com/office/officeart/2018/2/layout/IconCircleList"/>
    <dgm:cxn modelId="{7A48A325-22CC-45F4-9AB0-A9C20B58CEE4}" type="presParOf" srcId="{B4345B75-24FF-408A-9D0A-7DB44101152B}" destId="{6D757EB2-3DBE-4DD9-B7B9-60F875A573D3}" srcOrd="2" destOrd="0" presId="urn:microsoft.com/office/officeart/2018/2/layout/IconCircleList"/>
    <dgm:cxn modelId="{0CA87270-E88D-47E1-8681-FBE5896B4729}" type="presParOf" srcId="{B4345B75-24FF-408A-9D0A-7DB44101152B}" destId="{129822C5-E8DC-4561-97AC-DF758CC6AB09}" srcOrd="3" destOrd="0" presId="urn:microsoft.com/office/officeart/2018/2/layout/IconCircleList"/>
    <dgm:cxn modelId="{D09E6BC6-699E-4E29-AA87-EDB6F3ABDB4C}" type="presParOf" srcId="{4663ABDE-F560-48B2-9923-37EFA60720E6}" destId="{C4F87C57-655A-41BB-9E1C-CF453570BD52}" srcOrd="1" destOrd="0" presId="urn:microsoft.com/office/officeart/2018/2/layout/IconCircleList"/>
    <dgm:cxn modelId="{F53ED3A7-8617-405D-8F92-5843D06EBA41}" type="presParOf" srcId="{4663ABDE-F560-48B2-9923-37EFA60720E6}" destId="{326AA7AD-EDEB-42CC-8E9A-C3F05E41F002}" srcOrd="2" destOrd="0" presId="urn:microsoft.com/office/officeart/2018/2/layout/IconCircleList"/>
    <dgm:cxn modelId="{FDF9E673-FA41-48E0-B02B-95A5841F2BA8}" type="presParOf" srcId="{326AA7AD-EDEB-42CC-8E9A-C3F05E41F002}" destId="{B724B65E-7E4E-4681-97A8-3DDAE0277761}" srcOrd="0" destOrd="0" presId="urn:microsoft.com/office/officeart/2018/2/layout/IconCircleList"/>
    <dgm:cxn modelId="{E5624D5B-7267-47D9-882B-D36540E224EE}" type="presParOf" srcId="{326AA7AD-EDEB-42CC-8E9A-C3F05E41F002}" destId="{C138BE9D-7310-43F1-9D78-CAEEC95CAB51}" srcOrd="1" destOrd="0" presId="urn:microsoft.com/office/officeart/2018/2/layout/IconCircleList"/>
    <dgm:cxn modelId="{473A1ECB-E361-440E-AE56-6BDC61AD591A}" type="presParOf" srcId="{326AA7AD-EDEB-42CC-8E9A-C3F05E41F002}" destId="{1DF1E33F-A932-4C21-BF2D-EE65590E2DB5}" srcOrd="2" destOrd="0" presId="urn:microsoft.com/office/officeart/2018/2/layout/IconCircleList"/>
    <dgm:cxn modelId="{1DEAC78E-8DAF-4003-BCEF-49FA4C53367B}" type="presParOf" srcId="{326AA7AD-EDEB-42CC-8E9A-C3F05E41F002}" destId="{44ADDC61-AFA5-4B2C-8973-D257121C052F}" srcOrd="3" destOrd="0" presId="urn:microsoft.com/office/officeart/2018/2/layout/IconCircleList"/>
    <dgm:cxn modelId="{9536CF8C-975A-447D-B53E-585E5B3054FB}" type="presParOf" srcId="{4663ABDE-F560-48B2-9923-37EFA60720E6}" destId="{1A5BA26F-5F7A-4D79-A7C6-C6BBB9DFCBA0}" srcOrd="3" destOrd="0" presId="urn:microsoft.com/office/officeart/2018/2/layout/IconCircleList"/>
    <dgm:cxn modelId="{F053DFCD-EA66-45B6-A57E-AA9D712D585E}" type="presParOf" srcId="{4663ABDE-F560-48B2-9923-37EFA60720E6}" destId="{3E976FEB-1D79-4ADA-A1A2-9F3DB06E947D}" srcOrd="4" destOrd="0" presId="urn:microsoft.com/office/officeart/2018/2/layout/IconCircleList"/>
    <dgm:cxn modelId="{35576166-8726-4048-A9DB-3D636899D431}" type="presParOf" srcId="{3E976FEB-1D79-4ADA-A1A2-9F3DB06E947D}" destId="{E4AE8A26-9508-4B65-B5EB-CAC109F7486E}" srcOrd="0" destOrd="0" presId="urn:microsoft.com/office/officeart/2018/2/layout/IconCircleList"/>
    <dgm:cxn modelId="{5FAEE9E5-369B-4D99-A263-624EB92E0D8B}" type="presParOf" srcId="{3E976FEB-1D79-4ADA-A1A2-9F3DB06E947D}" destId="{7F52E466-9266-4BBC-8AF7-0F19140C1D2B}" srcOrd="1" destOrd="0" presId="urn:microsoft.com/office/officeart/2018/2/layout/IconCircleList"/>
    <dgm:cxn modelId="{C186AD14-CB6F-44DC-AF36-F5E92FB73F0B}" type="presParOf" srcId="{3E976FEB-1D79-4ADA-A1A2-9F3DB06E947D}" destId="{EC74F2A9-6CA8-4C2F-8B04-9AD7C2729377}" srcOrd="2" destOrd="0" presId="urn:microsoft.com/office/officeart/2018/2/layout/IconCircleList"/>
    <dgm:cxn modelId="{06F82E47-DA38-41A2-98DB-18290BA48BAA}" type="presParOf" srcId="{3E976FEB-1D79-4ADA-A1A2-9F3DB06E947D}" destId="{485B64EE-54D4-45B6-B4FD-D2ABB6F350F7}" srcOrd="3" destOrd="0" presId="urn:microsoft.com/office/officeart/2018/2/layout/IconCircleList"/>
    <dgm:cxn modelId="{85D218B6-18E7-47A9-B3C4-26989CCDE4D1}" type="presParOf" srcId="{4663ABDE-F560-48B2-9923-37EFA60720E6}" destId="{910EAF98-E053-489C-BF90-6BE1D3B8150A}" srcOrd="5" destOrd="0" presId="urn:microsoft.com/office/officeart/2018/2/layout/IconCircleList"/>
    <dgm:cxn modelId="{6A2D5D4A-9669-4C55-95E5-D62306DEB5DE}" type="presParOf" srcId="{4663ABDE-F560-48B2-9923-37EFA60720E6}" destId="{7C6C1AAD-A73C-430C-83A7-AEE5043A4893}" srcOrd="6" destOrd="0" presId="urn:microsoft.com/office/officeart/2018/2/layout/IconCircleList"/>
    <dgm:cxn modelId="{604115E3-ABFC-4BCD-B120-7D11046EDDBE}" type="presParOf" srcId="{7C6C1AAD-A73C-430C-83A7-AEE5043A4893}" destId="{ED1B972A-BEF1-48CB-8CD9-DD1E796A7B62}" srcOrd="0" destOrd="0" presId="urn:microsoft.com/office/officeart/2018/2/layout/IconCircleList"/>
    <dgm:cxn modelId="{CF7BBA0E-E083-4D9F-A638-2D456A79730C}" type="presParOf" srcId="{7C6C1AAD-A73C-430C-83A7-AEE5043A4893}" destId="{DBDA3629-3488-41C7-AFF8-B9484B20A3E4}" srcOrd="1" destOrd="0" presId="urn:microsoft.com/office/officeart/2018/2/layout/IconCircleList"/>
    <dgm:cxn modelId="{CB25D488-FEC9-436A-8FAE-56931375D3A7}" type="presParOf" srcId="{7C6C1AAD-A73C-430C-83A7-AEE5043A4893}" destId="{8EE47465-8596-4308-80F3-AAC5DB505457}" srcOrd="2" destOrd="0" presId="urn:microsoft.com/office/officeart/2018/2/layout/IconCircleList"/>
    <dgm:cxn modelId="{7285953A-E566-432F-8570-FED8E806E8E1}" type="presParOf" srcId="{7C6C1AAD-A73C-430C-83A7-AEE5043A4893}" destId="{D4364A18-1791-484F-8704-E141E25A5420}" srcOrd="3" destOrd="0" presId="urn:microsoft.com/office/officeart/2018/2/layout/IconCircleList"/>
    <dgm:cxn modelId="{4CD330BA-7E5C-4F6F-A542-F4F18DC3B3B8}" type="presParOf" srcId="{4663ABDE-F560-48B2-9923-37EFA60720E6}" destId="{DC258EBA-6A64-4CEB-A34C-36D0301D6C07}" srcOrd="7" destOrd="0" presId="urn:microsoft.com/office/officeart/2018/2/layout/IconCircleList"/>
    <dgm:cxn modelId="{594D7ED1-AE21-474F-8B27-B3A404EB0E43}" type="presParOf" srcId="{4663ABDE-F560-48B2-9923-37EFA60720E6}" destId="{28570819-C4D7-49D0-BD81-C1C15A1A0A8A}" srcOrd="8" destOrd="0" presId="urn:microsoft.com/office/officeart/2018/2/layout/IconCircleList"/>
    <dgm:cxn modelId="{A9706D63-94E7-4429-B2C7-B7220880130C}" type="presParOf" srcId="{28570819-C4D7-49D0-BD81-C1C15A1A0A8A}" destId="{8B04DD02-64C7-45F9-AEFD-46E28DC516E2}" srcOrd="0" destOrd="0" presId="urn:microsoft.com/office/officeart/2018/2/layout/IconCircleList"/>
    <dgm:cxn modelId="{697068BF-2AC0-4375-9357-1A6B8EF1D730}" type="presParOf" srcId="{28570819-C4D7-49D0-BD81-C1C15A1A0A8A}" destId="{2DC4E297-A989-4C8D-937B-7D26C9A78DB4}" srcOrd="1" destOrd="0" presId="urn:microsoft.com/office/officeart/2018/2/layout/IconCircleList"/>
    <dgm:cxn modelId="{58959CAA-DE4D-462F-9844-CDB8F3676E36}" type="presParOf" srcId="{28570819-C4D7-49D0-BD81-C1C15A1A0A8A}" destId="{9DEA85E2-0D64-4438-BC86-0ABCFAC6D010}" srcOrd="2" destOrd="0" presId="urn:microsoft.com/office/officeart/2018/2/layout/IconCircleList"/>
    <dgm:cxn modelId="{C3B3FF8E-6551-47B9-8FBF-160B7D487A0D}" type="presParOf" srcId="{28570819-C4D7-49D0-BD81-C1C15A1A0A8A}" destId="{76D486BB-851C-4991-A8FE-130AECDBA15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457F3-9786-4421-AAC8-72D89340B10F}">
      <dsp:nvSpPr>
        <dsp:cNvPr id="0" name=""/>
        <dsp:cNvSpPr/>
      </dsp:nvSpPr>
      <dsp:spPr>
        <a:xfrm>
          <a:off x="432" y="293537"/>
          <a:ext cx="561684" cy="56168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B71F1F-D7E5-436B-B1A0-42ED55C2E09F}">
      <dsp:nvSpPr>
        <dsp:cNvPr id="0" name=""/>
        <dsp:cNvSpPr/>
      </dsp:nvSpPr>
      <dsp:spPr>
        <a:xfrm>
          <a:off x="118386" y="411491"/>
          <a:ext cx="325776" cy="3257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9822C5-E8DC-4561-97AC-DF758CC6AB09}">
      <dsp:nvSpPr>
        <dsp:cNvPr id="0" name=""/>
        <dsp:cNvSpPr/>
      </dsp:nvSpPr>
      <dsp:spPr>
        <a:xfrm>
          <a:off x="682478" y="293537"/>
          <a:ext cx="1323970" cy="561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Small geographic range </a:t>
          </a:r>
        </a:p>
      </dsp:txBody>
      <dsp:txXfrm>
        <a:off x="682478" y="293537"/>
        <a:ext cx="1323970" cy="561684"/>
      </dsp:txXfrm>
    </dsp:sp>
    <dsp:sp modelId="{B724B65E-7E4E-4681-97A8-3DDAE0277761}">
      <dsp:nvSpPr>
        <dsp:cNvPr id="0" name=""/>
        <dsp:cNvSpPr/>
      </dsp:nvSpPr>
      <dsp:spPr>
        <a:xfrm>
          <a:off x="2237140" y="293537"/>
          <a:ext cx="561684" cy="561684"/>
        </a:xfrm>
        <a:prstGeom prst="ellipse">
          <a:avLst/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8BE9D-7310-43F1-9D78-CAEEC95CAB51}">
      <dsp:nvSpPr>
        <dsp:cNvPr id="0" name=""/>
        <dsp:cNvSpPr/>
      </dsp:nvSpPr>
      <dsp:spPr>
        <a:xfrm>
          <a:off x="2355094" y="411491"/>
          <a:ext cx="325776" cy="3257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DDC61-AFA5-4B2C-8973-D257121C052F}">
      <dsp:nvSpPr>
        <dsp:cNvPr id="0" name=""/>
        <dsp:cNvSpPr/>
      </dsp:nvSpPr>
      <dsp:spPr>
        <a:xfrm>
          <a:off x="2919185" y="293537"/>
          <a:ext cx="1323970" cy="561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Wildfire </a:t>
          </a:r>
        </a:p>
      </dsp:txBody>
      <dsp:txXfrm>
        <a:off x="2919185" y="293537"/>
        <a:ext cx="1323970" cy="561684"/>
      </dsp:txXfrm>
    </dsp:sp>
    <dsp:sp modelId="{E4AE8A26-9508-4B65-B5EB-CAC109F7486E}">
      <dsp:nvSpPr>
        <dsp:cNvPr id="0" name=""/>
        <dsp:cNvSpPr/>
      </dsp:nvSpPr>
      <dsp:spPr>
        <a:xfrm>
          <a:off x="432" y="1379491"/>
          <a:ext cx="561684" cy="561684"/>
        </a:xfrm>
        <a:prstGeom prst="ellipse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52E466-9266-4BBC-8AF7-0F19140C1D2B}">
      <dsp:nvSpPr>
        <dsp:cNvPr id="0" name=""/>
        <dsp:cNvSpPr/>
      </dsp:nvSpPr>
      <dsp:spPr>
        <a:xfrm>
          <a:off x="118386" y="1497445"/>
          <a:ext cx="325776" cy="32577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5B64EE-54D4-45B6-B4FD-D2ABB6F350F7}">
      <dsp:nvSpPr>
        <dsp:cNvPr id="0" name=""/>
        <dsp:cNvSpPr/>
      </dsp:nvSpPr>
      <dsp:spPr>
        <a:xfrm>
          <a:off x="682478" y="1379491"/>
          <a:ext cx="1323970" cy="561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Natural Disaster</a:t>
          </a:r>
        </a:p>
      </dsp:txBody>
      <dsp:txXfrm>
        <a:off x="682478" y="1379491"/>
        <a:ext cx="1323970" cy="561684"/>
      </dsp:txXfrm>
    </dsp:sp>
    <dsp:sp modelId="{ED1B972A-BEF1-48CB-8CD9-DD1E796A7B62}">
      <dsp:nvSpPr>
        <dsp:cNvPr id="0" name=""/>
        <dsp:cNvSpPr/>
      </dsp:nvSpPr>
      <dsp:spPr>
        <a:xfrm>
          <a:off x="2237140" y="1379491"/>
          <a:ext cx="561684" cy="561684"/>
        </a:xfrm>
        <a:prstGeom prst="ellipse">
          <a:avLst/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DA3629-3488-41C7-AFF8-B9484B20A3E4}">
      <dsp:nvSpPr>
        <dsp:cNvPr id="0" name=""/>
        <dsp:cNvSpPr/>
      </dsp:nvSpPr>
      <dsp:spPr>
        <a:xfrm>
          <a:off x="2355094" y="1497445"/>
          <a:ext cx="325776" cy="32577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364A18-1791-484F-8704-E141E25A5420}">
      <dsp:nvSpPr>
        <dsp:cNvPr id="0" name=""/>
        <dsp:cNvSpPr/>
      </dsp:nvSpPr>
      <dsp:spPr>
        <a:xfrm>
          <a:off x="2919185" y="1379491"/>
          <a:ext cx="1323970" cy="561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Development</a:t>
          </a:r>
        </a:p>
      </dsp:txBody>
      <dsp:txXfrm>
        <a:off x="2919185" y="1379491"/>
        <a:ext cx="1323970" cy="561684"/>
      </dsp:txXfrm>
    </dsp:sp>
    <dsp:sp modelId="{8B04DD02-64C7-45F9-AEFD-46E28DC516E2}">
      <dsp:nvSpPr>
        <dsp:cNvPr id="0" name=""/>
        <dsp:cNvSpPr/>
      </dsp:nvSpPr>
      <dsp:spPr>
        <a:xfrm>
          <a:off x="432" y="2465446"/>
          <a:ext cx="561684" cy="561684"/>
        </a:xfrm>
        <a:prstGeom prst="ellipse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C4E297-A989-4C8D-937B-7D26C9A78DB4}">
      <dsp:nvSpPr>
        <dsp:cNvPr id="0" name=""/>
        <dsp:cNvSpPr/>
      </dsp:nvSpPr>
      <dsp:spPr>
        <a:xfrm>
          <a:off x="118386" y="2583399"/>
          <a:ext cx="325776" cy="32577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486BB-851C-4991-A8FE-130AECDBA155}">
      <dsp:nvSpPr>
        <dsp:cNvPr id="0" name=""/>
        <dsp:cNvSpPr/>
      </dsp:nvSpPr>
      <dsp:spPr>
        <a:xfrm>
          <a:off x="682478" y="2465446"/>
          <a:ext cx="1323970" cy="561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Visitation</a:t>
          </a:r>
        </a:p>
      </dsp:txBody>
      <dsp:txXfrm>
        <a:off x="682478" y="2465446"/>
        <a:ext cx="1323970" cy="561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FFD31-C7D8-2463-0631-973B4B03C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37076D-547E-5DAE-AD7F-1A34960C37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BD64D-E5BA-1C27-93E5-B22AD67B4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75B53-56E2-4EEA-B3EF-AB448512F2B3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C7635-1346-AB12-CB6C-ED8087616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B2F23-CFF1-1EA5-1FF4-D91767DB0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4D8D-6E0E-4F54-B296-8198B6B6B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4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C6003-D6AC-A060-626A-3EE25A8BF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0D7478-BDB4-FED7-5E2D-E10535C48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E03CC-39B2-ECC0-D8DC-83FD208E5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75B53-56E2-4EEA-B3EF-AB448512F2B3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F86D6-2F39-1900-AF9B-FF442F98B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2C6EC-D01A-F2E0-C657-88BB9F3F0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4D8D-6E0E-4F54-B296-8198B6B6B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43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154E62-1765-F9B8-8ACA-43356E39EC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8435C3-1524-3C8C-CAEB-B938F4A44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CD632-2FEC-46ED-A28A-65ECE5D88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75B53-56E2-4EEA-B3EF-AB448512F2B3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24827-D7F5-F473-A09A-AD690EE46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65F7B-FA32-A401-6B5F-BD910DC6C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4D8D-6E0E-4F54-B296-8198B6B6B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502BD-D658-4C34-D58A-5B4F1140C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E35F2-ADA3-4077-2476-BF8B17080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08E04-929A-0945-6D3D-0EB3884F6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75B53-56E2-4EEA-B3EF-AB448512F2B3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CEAA0-A83E-F23C-444F-B3AEEA2C7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0E5CA-0EAA-D6F4-B70F-6560D01D4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4D8D-6E0E-4F54-B296-8198B6B6B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02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72A0D-A846-165F-23A9-1C0032F93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565BA-5EE2-40C3-3109-3608E52FF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6DBC4-72E5-DB3E-0B3E-85F08EE9B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75B53-56E2-4EEA-B3EF-AB448512F2B3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52498-7A26-EB28-100C-09E8FFE81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1CF9F-3A4B-219F-8F35-10E298BC2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4D8D-6E0E-4F54-B296-8198B6B6B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16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968AF-1A0E-9459-6432-9A0A43553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1D572-8F48-CC38-3474-61981951D9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F50DE0-0BBD-B035-6F4D-71610BC1EB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177C50-2D83-6EFA-0BD0-660FAC5F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75B53-56E2-4EEA-B3EF-AB448512F2B3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17F943-E759-BAB2-D517-E75E5C056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6780DC-4359-C76E-7E24-0325B794A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4D8D-6E0E-4F54-B296-8198B6B6B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10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0958D-C9CA-9015-B119-65091E99D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1CA9D-999D-CE8B-A0E2-60E6CEEB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26B19-B500-692A-7604-047E0B3FE7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B619C4-8ECB-5246-6CCD-6EC4605411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FDB79D-5D34-1FD6-108C-BAB08E8AF7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A0C3C7-8232-D855-434F-8DDDDC8AE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75B53-56E2-4EEA-B3EF-AB448512F2B3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56749A-EC8B-3B5B-8D6B-6847A87B6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5BE0E-3A48-03C6-CC2A-6E6E5EBED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4D8D-6E0E-4F54-B296-8198B6B6B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29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2726C-4ED0-81F4-EEE3-9AC9428E0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39D69A-C54C-3667-5EA9-69C19D884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75B53-56E2-4EEA-B3EF-AB448512F2B3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102A2-F132-DB6B-DBBD-A2FA67A90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ED6AA7-C5A8-3532-8A6D-F12219D6A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4D8D-6E0E-4F54-B296-8198B6B6B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9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A3F193-12AD-14BF-00AA-19D0BE568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75B53-56E2-4EEA-B3EF-AB448512F2B3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879CD3-5DA0-AB86-DB5B-AF6B3B102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916E5F-426C-7CFC-DE5A-AE3B5DB7E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4D8D-6E0E-4F54-B296-8198B6B6B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99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3D28A-761A-72A3-52A6-CA82BAD25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82F8E-8D8C-D39A-8871-205C3FEC4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0D9251-A04A-25E6-7156-7109B1C82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EBAB98-1FE5-99F2-5CFE-97F3687AC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75B53-56E2-4EEA-B3EF-AB448512F2B3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F4A861-26ED-8B6F-B43F-B7359D27F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394F76-0624-50BD-CAD6-BB3834CD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4D8D-6E0E-4F54-B296-8198B6B6B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06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2CBE8-332A-28BB-CB8F-2EA0CDDF5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60A05C-E45E-F582-8942-87AE3FEAA3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E700CC-ED57-F89A-EE3A-F85CCA4C5C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F1408-BB35-4E57-C483-CB58E611C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75B53-56E2-4EEA-B3EF-AB448512F2B3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7915D-499B-BD13-82D2-48356BDB8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4647A6-98C2-FB45-D60A-4FFFA95AF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4D8D-6E0E-4F54-B296-8198B6B6B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6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F4CB6B-7B10-12DE-AB59-ABE886375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FC122-7A0F-847C-C394-EC9618CC0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B2FAD-404E-1E97-B12B-E4C763BA96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E75B53-56E2-4EEA-B3EF-AB448512F2B3}" type="datetimeFigureOut">
              <a:rPr lang="en-US" smtClean="0"/>
              <a:t>6/21/2024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E9A86-4793-96EB-6D53-AD9866A816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91141-93FB-5ACD-57B3-FDE76B5154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D64D8D-6E0E-4F54-B296-8198B6B6B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1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74A2D8-3544-43A8-79AA-EEE75B3E7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639193"/>
            <a:ext cx="3571810" cy="3573516"/>
          </a:xfrm>
        </p:spPr>
        <p:txBody>
          <a:bodyPr>
            <a:normAutofit/>
          </a:bodyPr>
          <a:lstStyle/>
          <a:p>
            <a:pPr algn="l"/>
            <a:r>
              <a:rPr lang="en-US" sz="4100" dirty="0"/>
              <a:t>Red Rock Sunflower (Helianthus </a:t>
            </a:r>
            <a:r>
              <a:rPr lang="en-US" sz="4100" dirty="0" err="1"/>
              <a:t>devernii</a:t>
            </a:r>
            <a:r>
              <a:rPr lang="en-US" sz="4100" dirty="0"/>
              <a:t>) Status from BLM Perspective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AE38BC-BFCA-33AA-0C29-98221F3635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571810" cy="1559327"/>
          </a:xfrm>
        </p:spPr>
        <p:txBody>
          <a:bodyPr>
            <a:normAutofit/>
          </a:bodyPr>
          <a:lstStyle/>
          <a:p>
            <a:pPr algn="l"/>
            <a:r>
              <a:rPr lang="en-US"/>
              <a:t>Lillian Setters, Botanist</a:t>
            </a:r>
          </a:p>
          <a:p>
            <a:pPr algn="l"/>
            <a:r>
              <a:rPr lang="en-US"/>
              <a:t>Bureau of Land Management, Southern Nevada District</a:t>
            </a:r>
            <a:endParaRPr lang="en-US" dirty="0"/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hoto: Tyler Warner&#10;">
            <a:extLst>
              <a:ext uri="{FF2B5EF4-FFF2-40B4-BE49-F238E27FC236}">
                <a16:creationId xmlns:a16="http://schemas.microsoft.com/office/drawing/2014/main" id="{DCE9FD67-EFF6-B4A0-7C92-8A56BBD9758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455" y="640080"/>
            <a:ext cx="6184298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101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867538-EE82-653D-6F0E-F961EB18F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Threats</a:t>
            </a:r>
          </a:p>
        </p:txBody>
      </p:sp>
      <p:sp>
        <p:nvSpPr>
          <p:cNvPr id="3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594D1B-8E51-3CC4-690C-260434D3B6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27" r="-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4CAFD5A6-E552-AD03-3ABE-674E9D1935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5142941"/>
              </p:ext>
            </p:extLst>
          </p:nvPr>
        </p:nvGraphicFramePr>
        <p:xfrm>
          <a:off x="640080" y="2872899"/>
          <a:ext cx="4243589" cy="3320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151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2431466-1FB8-8FC7-F0F5-C43AA7BF2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325" y="1307592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Future Work</a:t>
            </a:r>
            <a:b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876943-3264-57EC-E222-78DE86F7C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/>
              <a:t>Seed Banking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/>
              <a:t>Surveys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/>
              <a:t>Research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/>
              <a:t>Habitat Restoration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200" dirty="0"/>
              <a:t>Monitoring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14" name="Picture Placeholder 13" descr="A close up of grass and rocks&#10;&#10;Description automatically generated">
            <a:extLst>
              <a:ext uri="{FF2B5EF4-FFF2-40B4-BE49-F238E27FC236}">
                <a16:creationId xmlns:a16="http://schemas.microsoft.com/office/drawing/2014/main" id="{3D6C0C24-B5C4-69B7-E8AA-ACBC895DD9E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>
          <a:xfrm>
            <a:off x="4654296" y="703412"/>
            <a:ext cx="6903720" cy="545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11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2" name="Freeform: Shape 51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3" name="Freeform: Shape 52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7B9B44-AD46-07A2-B2A0-DA3962A66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Questions? </a:t>
            </a:r>
            <a:b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lsetters@blm.gov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Photo: Tyler Warner&#10;">
            <a:extLst>
              <a:ext uri="{FF2B5EF4-FFF2-40B4-BE49-F238E27FC236}">
                <a16:creationId xmlns:a16="http://schemas.microsoft.com/office/drawing/2014/main" id="{18A9D115-A063-7723-C179-075F00500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022" y="625684"/>
            <a:ext cx="5073503" cy="54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75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51</Words>
  <Application>Microsoft Office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Office Theme</vt:lpstr>
      <vt:lpstr>Red Rock Sunflower (Helianthus devernii) Status from BLM Perspective</vt:lpstr>
      <vt:lpstr>Threats</vt:lpstr>
      <vt:lpstr>Future Work  </vt:lpstr>
      <vt:lpstr>Questions?  lsetters@blm.gov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Rock Sunflower (Helianthus devernii) Status from BLM Perspective</dc:title>
  <dc:creator>Setters, Lillian G</dc:creator>
  <cp:lastModifiedBy>Setters, Lillian G</cp:lastModifiedBy>
  <cp:revision>1</cp:revision>
  <dcterms:created xsi:type="dcterms:W3CDTF">2024-06-21T14:47:54Z</dcterms:created>
  <dcterms:modified xsi:type="dcterms:W3CDTF">2024-06-21T16:31:33Z</dcterms:modified>
</cp:coreProperties>
</file>